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674" r:id="rId47"/>
    <p:sldId id="762" r:id="rId48"/>
    <p:sldId id="763" r:id="rId49"/>
    <p:sldId id="765" r:id="rId50"/>
    <p:sldId id="766" r:id="rId51"/>
    <p:sldId id="767" r:id="rId52"/>
    <p:sldId id="768" r:id="rId53"/>
    <p:sldId id="764" r:id="rId54"/>
    <p:sldId id="760" r:id="rId55"/>
    <p:sldId id="761" r:id="rId56"/>
    <p:sldId id="769" r:id="rId57"/>
    <p:sldId id="771" r:id="rId58"/>
    <p:sldId id="770" r:id="rId59"/>
    <p:sldId id="772" r:id="rId60"/>
    <p:sldId id="773" r:id="rId61"/>
    <p:sldId id="608" r:id="rId62"/>
    <p:sldId id="757" r:id="rId63"/>
    <p:sldId id="758" r:id="rId64"/>
    <p:sldId id="759" r:id="rId65"/>
    <p:sldId id="584" r:id="rId66"/>
    <p:sldId id="346" r:id="rId67"/>
    <p:sldId id="26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3"/>
            <p14:sldId id="765"/>
            <p14:sldId id="766"/>
            <p14:sldId id="767"/>
            <p14:sldId id="768"/>
            <p14:sldId id="764"/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VII.5. Hyperparameter searching" id="{9DF854B9-B1FF-4998-A2D8-9E9AEA42D2D4}">
          <p14:sldIdLst>
            <p14:sldId id="608"/>
            <p14:sldId id="757"/>
            <p14:sldId id="758"/>
            <p14:sldId id="759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71F4D-2AFD-4838-AD3C-62D890D2AB41}" v="4130" dt="2023-01-31T01:54:26.284"/>
    <p1510:client id="{65E4956F-D451-4500-9E30-0B766A8405C4}" v="637" dt="2023-02-01T01:43:30.4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2-01T01:42:42.243" v="13767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2-01T01:43:07.884" v="13769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2-01T01:43:30.406" v="13770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5306646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382645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56016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When the model, with activation functions, is trained, we can see the evolution of the accuracy performance, which is interpretable.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however requires a few more iterations to converge.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dirty="0"/>
              <a:t>- Are we starting to overfit by pursuing the training in an attempt to minimize the loss even more, even though it will not improve the accuracy further?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While it is true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objective is </a:t>
            </a:r>
            <a:r>
              <a:rPr lang="en-SG" b="1" u="sng" dirty="0">
                <a:solidFill>
                  <a:srgbClr val="FF0000"/>
                </a:solidFill>
              </a:rPr>
              <a:t>NOT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Our objective is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is,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reason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We introduced the concept of </a:t>
            </a:r>
            <a:r>
              <a:rPr lang="en-GB" b="1" dirty="0"/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validation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DB91-75EC-85D6-1904-7DEE05F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After each iteration of training,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generalizes to unseen data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also helps to </a:t>
            </a:r>
            <a:r>
              <a:rPr lang="en-GB" b="1" dirty="0"/>
              <a:t>tune the hyperparameters </a:t>
            </a:r>
            <a:r>
              <a:rPr lang="en-GB" dirty="0"/>
              <a:t>of the model.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2754-6463-9F4B-3C12-097690EC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process, and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after training is complete, hence providing an estimate of </a:t>
            </a:r>
            <a:r>
              <a:rPr lang="en-GB" b="1" dirty="0"/>
              <a:t>how well the model will perform on unseen data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. Helps speed up the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to ensure diversity and that the </a:t>
            </a:r>
            <a:r>
              <a:rPr lang="en-GB" b="1" u="sng" dirty="0"/>
              <a:t>law of large numbers</a:t>
            </a:r>
            <a:r>
              <a:rPr lang="en-GB" b="1" dirty="0"/>
              <a:t> applies.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Definition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When approximating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used our dataset generator three times, with different seeds and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confirmation.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3564872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Training model gives following display.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523"/>
            <a:ext cx="10515600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train and validation sets. And a good final validation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/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stop the training when the model starts losing it generalization capabilities and starts overfitting.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loss is minimal.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we will often stop after it is too late (we need to see the model starts losing generalization capabilities to decide we should have stopped earlier!)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6294778" y="5923759"/>
            <a:ext cx="593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/>
                  <a:t>generalization</a:t>
                </a:r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6294778" y="5923759"/>
            <a:ext cx="593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/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show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Restoring model: </a:t>
            </a:r>
            <a:r>
              <a:rPr lang="en-GB" dirty="0"/>
              <a:t>Saving the model at regular intervals during training allows you to evaluate the model's performance on a validation set at various stages of training.</a:t>
            </a:r>
          </a:p>
          <a:p>
            <a:pPr marL="0" indent="0">
              <a:buNone/>
            </a:pPr>
            <a:r>
              <a:rPr lang="en-GB" dirty="0"/>
              <a:t>In scenarios where you failed to stop at the appropriate time, you can load a previous version of the model, that was saved on an iteration before overfitting started to occur.</a:t>
            </a:r>
            <a:endParaRPr lang="en-SG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D1607BB-585B-EA10-8160-7A5A3E15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49A82-2D79-4B13-BA99-4B15994A0B50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9FEB29-9123-FCF4-AC64-BB016CA60501}"/>
              </a:ext>
            </a:extLst>
          </p:cNvPr>
          <p:cNvSpPr txBox="1"/>
          <p:nvPr/>
        </p:nvSpPr>
        <p:spPr>
          <a:xfrm>
            <a:off x="6294778" y="5923759"/>
            <a:ext cx="59336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2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model can take a long time, sometimes even days or weeks if the architecture is massive.</a:t>
            </a:r>
          </a:p>
          <a:p>
            <a:pPr marL="0" indent="0">
              <a:buNone/>
            </a:pPr>
            <a:r>
              <a:rPr lang="en-GB" dirty="0"/>
              <a:t>If the training process is interrupted, all the progress made so far will be lost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 first question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 first question will surprise you.</a:t>
            </a:r>
          </a:p>
          <a:p>
            <a:pPr marL="0" indent="0">
              <a:buNone/>
            </a:pP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220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interpretable.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570893"/>
            <a:ext cx="6435242" cy="45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6" y="1690688"/>
            <a:ext cx="6249624" cy="44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Consider the following binary classification dataset: 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A86BB-F157-2792-DA53-D22EE14A1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</a:t>
            </a:r>
          </a:p>
          <a:p>
            <a:r>
              <a:rPr lang="en-GB" dirty="0"/>
              <a:t>Adding a second layer helped, let us try adding a third one!</a:t>
            </a:r>
            <a:br>
              <a:rPr lang="en-GB" dirty="0"/>
            </a:br>
            <a:r>
              <a:rPr lang="en-GB" dirty="0"/>
              <a:t>(will need to rework methods)</a:t>
            </a:r>
          </a:p>
          <a:p>
            <a:r>
              <a:rPr lang="en-GB" dirty="0"/>
              <a:t>How about 2-layers, but more neurons on each layer?</a:t>
            </a:r>
          </a:p>
          <a:p>
            <a:r>
              <a:rPr lang="en-GB" dirty="0"/>
              <a:t>How about a bit of feature engineering? (i.e. reworking our dataset a bit to help our neural networks)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 feature engineering 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feature engineering.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need to have a strong mathematical intuition sometimes!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Here, what helped was recognizing that the squared values of the inputs could help as the boundary looked like a circle and circles equations are usually relying on squared values of the inputs.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endParaRPr lang="en-SG" dirty="0"/>
              </a:p>
              <a:p>
                <a:r>
                  <a:rPr lang="en-SG" dirty="0"/>
                  <a:t>Our boundary equation was in fact</a:t>
                </a:r>
                <a:br>
                  <a:rPr lang="en-SG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1887" t="-1937" r="-19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endParaRPr lang="en-GB" dirty="0"/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regressor already!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1 to 2 hidden layers would often work and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 then using 3 to 5 hidden layers often gives good results.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of making it suddenly fixing it” is often foolish and will have limited results.</a:t>
            </a:r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TYPE of layers that fits the TYPE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fact, it is often better to add more neurons to a layer (as we have seen in task #3).</a:t>
                </a:r>
              </a:p>
              <a:p>
                <a:pPr marL="0" indent="0">
                  <a:buNone/>
                </a:pPr>
                <a:r>
                  <a:rPr lang="en-GB" dirty="0"/>
                  <a:t>As far as I know, there is no rule of thumb formula for determining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 and suggest to have a number of neurons in layers,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addition, datasets will often have a high inputs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and a low outputs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It is often commonly accepted to have the number of Neurons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were able to train, if we consider the loss evolution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86" y="2488913"/>
            <a:ext cx="11298227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in mind however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55" y="1515847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domains,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than these two exist, such as Bayesian Optimization and Evolutionary Optimization.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  <a:p>
            <a:r>
              <a:rPr lang="en-GB" dirty="0"/>
              <a:t>Hyperparameter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36815" cy="435133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/>
              <a:t>accuracy</a:t>
            </a:r>
            <a:r>
              <a:rPr lang="en-GB" dirty="0"/>
              <a:t> of the model, however, then it is fairly obvious to say that the model fails at the given task.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5113735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4795</Words>
  <Application>Microsoft Office PowerPoint</Application>
  <PresentationFormat>Widescreen</PresentationFormat>
  <Paragraphs>361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</vt:lpstr>
      <vt:lpstr>Saver/loader functions are critical</vt:lpstr>
      <vt:lpstr>Saver/loader functions are critical</vt:lpstr>
      <vt:lpstr>Typical questions about model architecture</vt:lpstr>
      <vt:lpstr>Typical questions about model architecture</vt:lpstr>
      <vt:lpstr>Well, let us experiment then?</vt:lpstr>
      <vt:lpstr>Problem statement</vt:lpstr>
      <vt:lpstr>Problem statement</vt:lpstr>
      <vt:lpstr>Problem statement</vt:lpstr>
      <vt:lpstr>Problem statement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Keep in mind however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Conclusion (Week 2)</vt:lpstr>
      <vt:lpstr>Conclusion (Week 2)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2023-02-01T01:43:40Z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